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34"/>
  </p:handoutMasterIdLst>
  <p:sldIdLst>
    <p:sldId id="306" r:id="rId2"/>
    <p:sldId id="268" r:id="rId3"/>
    <p:sldId id="269" r:id="rId4"/>
    <p:sldId id="271" r:id="rId5"/>
    <p:sldId id="272" r:id="rId6"/>
    <p:sldId id="308" r:id="rId7"/>
    <p:sldId id="309" r:id="rId8"/>
    <p:sldId id="273" r:id="rId9"/>
    <p:sldId id="276" r:id="rId10"/>
    <p:sldId id="275" r:id="rId11"/>
    <p:sldId id="294" r:id="rId12"/>
    <p:sldId id="295" r:id="rId13"/>
    <p:sldId id="296" r:id="rId14"/>
    <p:sldId id="297" r:id="rId15"/>
    <p:sldId id="277" r:id="rId16"/>
    <p:sldId id="278" r:id="rId17"/>
    <p:sldId id="279" r:id="rId18"/>
    <p:sldId id="280" r:id="rId19"/>
    <p:sldId id="281" r:id="rId20"/>
    <p:sldId id="310" r:id="rId21"/>
    <p:sldId id="305" r:id="rId22"/>
    <p:sldId id="283" r:id="rId23"/>
    <p:sldId id="284" r:id="rId24"/>
    <p:sldId id="291" r:id="rId25"/>
    <p:sldId id="293" r:id="rId26"/>
    <p:sldId id="298" r:id="rId27"/>
    <p:sldId id="299" r:id="rId28"/>
    <p:sldId id="289" r:id="rId29"/>
    <p:sldId id="290" r:id="rId30"/>
    <p:sldId id="292" r:id="rId31"/>
    <p:sldId id="300" r:id="rId32"/>
    <p:sldId id="30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C2D30-8F46-4452-A684-831D1318C1BB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F4720-AEB6-4282-BF05-E64EC5755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7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6B4BA-CD2D-40A3-841F-AB915476C86E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704EC-C0EA-450D-960A-1AA86F723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Strategies for Success on the ACT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2192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Sources:  Cracking the ACT by The Princeton Review </a:t>
            </a:r>
          </a:p>
          <a:p>
            <a:r>
              <a:rPr lang="en-US" sz="2000" dirty="0">
                <a:solidFill>
                  <a:schemeClr val="tx1"/>
                </a:solidFill>
              </a:rPr>
              <a:t>and </a:t>
            </a:r>
          </a:p>
          <a:p>
            <a:r>
              <a:rPr lang="en-US" sz="2000" dirty="0">
                <a:solidFill>
                  <a:schemeClr val="tx1"/>
                </a:solidFill>
              </a:rPr>
              <a:t>“Zapping the ACT” by the ZAPS Learning Company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2971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Ms. Sharon </a:t>
            </a:r>
            <a:r>
              <a:rPr lang="en-US" sz="2800" dirty="0" err="1" smtClean="0"/>
              <a:t>Jaeschke</a:t>
            </a:r>
            <a:endParaRPr lang="en-US" sz="2800" dirty="0" smtClean="0"/>
          </a:p>
          <a:p>
            <a:pPr algn="ctr"/>
            <a:r>
              <a:rPr lang="en-US" sz="2800" dirty="0" smtClean="0"/>
              <a:t>Prairie Valley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041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 Every ACT Math Exam…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60 problems to do in 60 minutes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you studied in your algebra I and geometry classes, you will recognize most of the questions since they are written at that level</a:t>
            </a:r>
          </a:p>
          <a:p>
            <a:endParaRPr lang="en-US" dirty="0"/>
          </a:p>
          <a:p>
            <a:r>
              <a:rPr lang="en-US" dirty="0" smtClean="0"/>
              <a:t>Apply the Two Pass Strategy with “Now, later, never”.</a:t>
            </a:r>
          </a:p>
        </p:txBody>
      </p:sp>
    </p:spTree>
    <p:extLst>
      <p:ext uri="{BB962C8B-B14F-4D97-AF65-F5344CB8AC3E}">
        <p14:creationId xmlns:p14="http://schemas.microsoft.com/office/powerpoint/2010/main" val="195870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Math Test Tip #1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Two Pass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First pass:  Decide </a:t>
            </a:r>
            <a:r>
              <a:rPr lang="en-US" dirty="0" smtClean="0">
                <a:solidFill>
                  <a:srgbClr val="FF0000"/>
                </a:solidFill>
              </a:rPr>
              <a:t>“Now, later, or never” </a:t>
            </a:r>
            <a:r>
              <a:rPr lang="en-US" dirty="0" smtClean="0"/>
              <a:t>for each problem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“Now”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sz="2800" dirty="0"/>
              <a:t>P</a:t>
            </a:r>
            <a:r>
              <a:rPr lang="en-US" sz="2800" dirty="0" smtClean="0"/>
              <a:t>roblems that you are sure you can get correct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“Later” </a:t>
            </a:r>
          </a:p>
          <a:p>
            <a:pPr marL="0" lvl="1" indent="0">
              <a:buNone/>
            </a:pPr>
            <a:r>
              <a:rPr lang="en-US" dirty="0" smtClean="0"/>
              <a:t>	- Problems that you can do, but they will take more work and/or time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“Never”</a:t>
            </a:r>
          </a:p>
          <a:p>
            <a:pPr lvl="1"/>
            <a:r>
              <a:rPr lang="en-US" dirty="0" smtClean="0"/>
              <a:t>Problems that you know you can’t do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60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During the First Pass…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every problem carefully!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“Now” </a:t>
            </a:r>
            <a:r>
              <a:rPr lang="en-US" dirty="0" smtClean="0"/>
              <a:t>– work the problem and mark the correct answer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“Never” </a:t>
            </a:r>
            <a:r>
              <a:rPr lang="en-US" dirty="0" smtClean="0"/>
              <a:t>– choose a “Guess Letter of the Day” and use that letter on every problem that you guess at that 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“Later” </a:t>
            </a:r>
            <a:r>
              <a:rPr lang="en-US" dirty="0" smtClean="0"/>
              <a:t>– circle the problem number with the intent of coming back to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4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During the second pass…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Read the “</a:t>
            </a:r>
            <a:r>
              <a:rPr lang="en-US" dirty="0" smtClean="0">
                <a:solidFill>
                  <a:srgbClr val="FF0000"/>
                </a:solidFill>
              </a:rPr>
              <a:t>Later</a:t>
            </a:r>
            <a:r>
              <a:rPr lang="en-US" dirty="0" smtClean="0"/>
              <a:t>” problems again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more time to do work necessary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POE  (“process of elimination”)</a:t>
            </a:r>
          </a:p>
          <a:p>
            <a:pPr lvl="1"/>
            <a:r>
              <a:rPr lang="en-US" dirty="0" smtClean="0"/>
              <a:t>Some choices may be obviously incorrect</a:t>
            </a:r>
          </a:p>
          <a:p>
            <a:pPr lvl="1"/>
            <a:r>
              <a:rPr lang="en-US" dirty="0" smtClean="0"/>
              <a:t>Completely cross out incorrect choices</a:t>
            </a:r>
          </a:p>
          <a:p>
            <a:pPr lvl="1"/>
            <a:r>
              <a:rPr lang="en-US" dirty="0" smtClean="0"/>
              <a:t>Still may need a guess, but with better chance of being correct</a:t>
            </a:r>
          </a:p>
        </p:txBody>
      </p:sp>
    </p:spTree>
    <p:extLst>
      <p:ext uri="{BB962C8B-B14F-4D97-AF65-F5344CB8AC3E}">
        <p14:creationId xmlns:p14="http://schemas.microsoft.com/office/powerpoint/2010/main" val="163146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Last Step:  5 Minute Warning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every test it is announced when there is 5 minutes remaining</a:t>
            </a:r>
          </a:p>
          <a:p>
            <a:r>
              <a:rPr lang="en-US" dirty="0" smtClean="0"/>
              <a:t>Stop working on any remaining “Later” problems and use the guess letter on them</a:t>
            </a:r>
          </a:p>
          <a:p>
            <a:r>
              <a:rPr lang="en-US" dirty="0" smtClean="0"/>
              <a:t>Fill in the remaining bubbles on the score sheet for the test without any further consideration of how to do the problems</a:t>
            </a:r>
          </a:p>
          <a:p>
            <a:r>
              <a:rPr lang="en-US" dirty="0" smtClean="0"/>
              <a:t>Focus on filling in the score sheet correctly!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2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Math Test Tip #2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your calculator is not always the best approach – sometimes a sketch, table, equation, graph, or other notes drawn or written near the problem will help you more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6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Math Test Tip #3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Underline “key” words as you read the problem 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erbs such as “is” indicate equality or an equals sign</a:t>
            </a:r>
          </a:p>
          <a:p>
            <a:pPr lvl="1"/>
            <a:r>
              <a:rPr lang="en-US" dirty="0" smtClean="0"/>
              <a:t>“of” usually indicates a multiplication</a:t>
            </a:r>
          </a:p>
          <a:p>
            <a:pPr lvl="1"/>
            <a:r>
              <a:rPr lang="en-US" dirty="0" smtClean="0"/>
              <a:t>“less than” is subtraction with the quantities switched around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9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Math Test Tip #4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consider whether it would save time to just plug in the possible answers to see which one works  </a:t>
            </a:r>
          </a:p>
          <a:p>
            <a:r>
              <a:rPr lang="en-US" dirty="0" smtClean="0"/>
              <a:t>Try most likely choices first to save time since there is only one correct answer to each question.</a:t>
            </a:r>
          </a:p>
        </p:txBody>
      </p:sp>
    </p:spTree>
    <p:extLst>
      <p:ext uri="{BB962C8B-B14F-4D97-AF65-F5344CB8AC3E}">
        <p14:creationId xmlns:p14="http://schemas.microsoft.com/office/powerpoint/2010/main" val="15444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Math Test Tip #5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every test will have at least one or two problems involving averages</a:t>
            </a:r>
          </a:p>
          <a:p>
            <a:r>
              <a:rPr lang="en-US" dirty="0" smtClean="0"/>
              <a:t>Go over the basic equation for an average and what each spot represents</a:t>
            </a:r>
          </a:p>
          <a:p>
            <a:r>
              <a:rPr lang="en-US" dirty="0" smtClean="0"/>
              <a:t>Go over how to solve for each missing spot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087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Math Test Tip #6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regard to the 4 trig questions on every ACT exam…</a:t>
            </a:r>
          </a:p>
          <a:p>
            <a:endParaRPr lang="en-US" dirty="0"/>
          </a:p>
          <a:p>
            <a:r>
              <a:rPr lang="en-US" dirty="0" smtClean="0"/>
              <a:t>Remember SOH CAH TOA</a:t>
            </a:r>
          </a:p>
          <a:p>
            <a:r>
              <a:rPr lang="en-US" dirty="0" smtClean="0"/>
              <a:t>Use the reciprocals to find </a:t>
            </a:r>
            <a:r>
              <a:rPr lang="en-US" dirty="0" err="1" smtClean="0"/>
              <a:t>csc</a:t>
            </a:r>
            <a:r>
              <a:rPr lang="en-US" dirty="0" smtClean="0"/>
              <a:t>, sec, and cot</a:t>
            </a:r>
          </a:p>
          <a:p>
            <a:r>
              <a:rPr lang="en-US" dirty="0" smtClean="0"/>
              <a:t>If you didn’t take trigonometry – guess right away on the rest – it is only four of the sixty total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4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Strategies for the English Exam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 the Drills for Math &amp;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10600" cy="3886200"/>
          </a:xfrm>
        </p:spPr>
        <p:txBody>
          <a:bodyPr/>
          <a:lstStyle/>
          <a:p>
            <a:r>
              <a:rPr lang="en-US" dirty="0" smtClean="0"/>
              <a:t>Basics Drill    (10 min.)</a:t>
            </a:r>
          </a:p>
          <a:p>
            <a:r>
              <a:rPr lang="en-US" dirty="0" smtClean="0"/>
              <a:t>Arithmetic Drill  (5 min.)</a:t>
            </a:r>
          </a:p>
          <a:p>
            <a:r>
              <a:rPr lang="en-US" dirty="0" smtClean="0"/>
              <a:t>Algebra Drill  (6 min.)</a:t>
            </a:r>
          </a:p>
          <a:p>
            <a:r>
              <a:rPr lang="en-US" dirty="0" smtClean="0"/>
              <a:t>Geometry Drill  (5 min.)</a:t>
            </a:r>
          </a:p>
          <a:p>
            <a:r>
              <a:rPr lang="en-US" dirty="0" smtClean="0"/>
              <a:t>Graphing and Coordinate Geometry Drill (5 min.)</a:t>
            </a:r>
          </a:p>
          <a:p>
            <a:r>
              <a:rPr lang="en-US" dirty="0" smtClean="0"/>
              <a:t>Trigonometry Drill   (3 min.)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Math Test </a:t>
            </a:r>
            <a:r>
              <a:rPr lang="en-US" smtClean="0">
                <a:solidFill>
                  <a:srgbClr val="FF0000"/>
                </a:solidFill>
              </a:rPr>
              <a:t>Tip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math formulas show up on most ACT exams </a:t>
            </a:r>
          </a:p>
          <a:p>
            <a:r>
              <a:rPr lang="en-US" dirty="0" smtClean="0"/>
              <a:t>These can be programmed into your calculator for you to use during the exam</a:t>
            </a:r>
          </a:p>
          <a:p>
            <a:r>
              <a:rPr lang="en-US" dirty="0" smtClean="0"/>
              <a:t>Handout:  How to program the Quadratic Formula, Midpoint Formula, and Distance Formula into your TI-83 or 84 calculator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Strategies for the Reading Exam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5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 Every ACT Reading Exam…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four passages with ten questions each and you will have 35 minutes.</a:t>
            </a:r>
          </a:p>
          <a:p>
            <a:r>
              <a:rPr lang="en-US" dirty="0" smtClean="0"/>
              <a:t>The four passages will involve</a:t>
            </a:r>
          </a:p>
          <a:p>
            <a:pPr lvl="1"/>
            <a:r>
              <a:rPr lang="en-US" dirty="0" smtClean="0"/>
              <a:t>a social studies topic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natural sciences topic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n excerpt from a short story or novel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 area of the arts and humanities</a:t>
            </a:r>
          </a:p>
        </p:txBody>
      </p:sp>
    </p:spTree>
    <p:extLst>
      <p:ext uri="{BB962C8B-B14F-4D97-AF65-F5344CB8AC3E}">
        <p14:creationId xmlns:p14="http://schemas.microsoft.com/office/powerpoint/2010/main" val="102554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Reading </a:t>
            </a:r>
            <a:r>
              <a:rPr lang="en-US" dirty="0">
                <a:solidFill>
                  <a:srgbClr val="FF0000"/>
                </a:solidFill>
              </a:rPr>
              <a:t>Test </a:t>
            </a:r>
            <a:r>
              <a:rPr lang="en-US" dirty="0" smtClean="0">
                <a:solidFill>
                  <a:srgbClr val="FF0000"/>
                </a:solidFill>
              </a:rPr>
              <a:t>Tips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#1. Choose the type of passage you are best at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reading to do first. </a:t>
            </a:r>
          </a:p>
          <a:p>
            <a:pPr marL="0" indent="0">
              <a:buNone/>
            </a:pPr>
            <a:r>
              <a:rPr lang="en-US" dirty="0" smtClean="0"/>
              <a:t>#2. Skim the entire passage before looking at</a:t>
            </a:r>
          </a:p>
          <a:p>
            <a:pPr marL="0" indent="0">
              <a:buNone/>
            </a:pPr>
            <a:r>
              <a:rPr lang="en-US" dirty="0" smtClean="0"/>
              <a:t>	 the questions.</a:t>
            </a:r>
          </a:p>
          <a:p>
            <a:pPr marL="0" indent="0">
              <a:buNone/>
            </a:pPr>
            <a:r>
              <a:rPr lang="en-US" dirty="0" smtClean="0"/>
              <a:t>#3.  Answer all 10 questions</a:t>
            </a:r>
            <a:r>
              <a:rPr lang="en-US" dirty="0"/>
              <a:t> </a:t>
            </a:r>
            <a:r>
              <a:rPr lang="en-US" dirty="0" smtClean="0"/>
              <a:t>before you 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reading the next passage.</a:t>
            </a:r>
          </a:p>
          <a:p>
            <a:pPr marL="0" indent="0">
              <a:buNone/>
            </a:pPr>
            <a:r>
              <a:rPr lang="en-US" dirty="0" smtClean="0"/>
              <a:t>#4.  Underline main ideas as you read.</a:t>
            </a:r>
          </a:p>
          <a:p>
            <a:pPr marL="0" indent="0">
              <a:buNone/>
            </a:pPr>
            <a:r>
              <a:rPr lang="en-US" dirty="0" smtClean="0"/>
              <a:t>#5.  Make notes in the margins if needed.</a:t>
            </a:r>
          </a:p>
        </p:txBody>
      </p:sp>
    </p:spTree>
    <p:extLst>
      <p:ext uri="{BB962C8B-B14F-4D97-AF65-F5344CB8AC3E}">
        <p14:creationId xmlns:p14="http://schemas.microsoft.com/office/powerpoint/2010/main" val="401458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381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Another Reading </a:t>
            </a:r>
            <a:r>
              <a:rPr lang="en-US" sz="3100" dirty="0"/>
              <a:t>Test Tip:  Circle or underline key words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u="sng" dirty="0" smtClean="0">
                <a:solidFill>
                  <a:srgbClr val="FF0000"/>
                </a:solidFill>
              </a:rPr>
              <a:t>Reversal Words</a:t>
            </a:r>
            <a:r>
              <a:rPr lang="en-US" sz="2800" dirty="0" smtClean="0">
                <a:solidFill>
                  <a:srgbClr val="FF0000"/>
                </a:solidFill>
              </a:rPr>
              <a:t>	   </a:t>
            </a:r>
            <a:r>
              <a:rPr lang="en-US" sz="2800" u="sng" dirty="0" smtClean="0">
                <a:solidFill>
                  <a:srgbClr val="FF0000"/>
                </a:solidFill>
              </a:rPr>
              <a:t>Supporting Words</a:t>
            </a:r>
            <a:r>
              <a:rPr lang="en-US" sz="2800" dirty="0" smtClean="0">
                <a:solidFill>
                  <a:srgbClr val="FF0000"/>
                </a:solidFill>
              </a:rPr>
              <a:t>		</a:t>
            </a:r>
            <a:r>
              <a:rPr lang="en-US" sz="2800" u="sng" dirty="0" smtClean="0">
                <a:solidFill>
                  <a:srgbClr val="FF0000"/>
                </a:solidFill>
              </a:rPr>
              <a:t>Result Words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“on the other hand”	        “additionally”		“because”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“however”		        “since”			“so”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“yet”			       “moreover”			“when”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“rather”		       “besides”			“therefore”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“although”		       “in fact”			“consequently”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“in spite of”		       “furthermore”		“thus”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“nevertheless”						“accordingly”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“despite”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“even though”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“instead”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“not withstanding”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Another Reading Tip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 at each choice as a True-False statement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one that is true </a:t>
            </a:r>
            <a:r>
              <a:rPr lang="en-US" dirty="0"/>
              <a:t>will be the correct </a:t>
            </a:r>
            <a:r>
              <a:rPr lang="en-US" dirty="0" smtClean="0"/>
              <a:t>choice</a:t>
            </a:r>
          </a:p>
          <a:p>
            <a:r>
              <a:rPr lang="en-US" dirty="0" smtClean="0"/>
              <a:t>Words used often in false statements:  all, always, every, must , no, never, none  (they are absolute)</a:t>
            </a:r>
            <a:endParaRPr lang="en-US" dirty="0"/>
          </a:p>
          <a:p>
            <a:r>
              <a:rPr lang="en-US" dirty="0" smtClean="0"/>
              <a:t>Words used often in true statements:  some, often, may, seem, most, usually, many (they are vague)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677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hich one of the following seem most like it could be a true statement?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 Every piece of art is equally worthy of praise.</a:t>
            </a:r>
          </a:p>
          <a:p>
            <a:r>
              <a:rPr lang="en-US" dirty="0" smtClean="0"/>
              <a:t>B. </a:t>
            </a:r>
            <a:r>
              <a:rPr lang="en-US" dirty="0"/>
              <a:t>Art and society always influence each 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C.  All innovative art is attractive to the general public.</a:t>
            </a:r>
          </a:p>
          <a:p>
            <a:r>
              <a:rPr lang="en-US" dirty="0" smtClean="0"/>
              <a:t>D. </a:t>
            </a:r>
            <a:r>
              <a:rPr lang="en-US" dirty="0"/>
              <a:t>Art is an activity that </a:t>
            </a:r>
            <a:r>
              <a:rPr lang="en-US" dirty="0" err="1"/>
              <a:t>supercedes</a:t>
            </a:r>
            <a:r>
              <a:rPr lang="en-US" dirty="0"/>
              <a:t> most others.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Examples:  Do the Reading Passage Drills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26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Strategies for the Science Exam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 Every ACT Science Exam…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test will be 35 minutes and will contain:</a:t>
            </a:r>
          </a:p>
          <a:p>
            <a:pPr lvl="1"/>
            <a:r>
              <a:rPr lang="en-US" dirty="0"/>
              <a:t>3 Graphs and Charts Passages  (5 items each)</a:t>
            </a:r>
          </a:p>
          <a:p>
            <a:pPr lvl="1"/>
            <a:r>
              <a:rPr lang="en-US" dirty="0"/>
              <a:t>3 Experiments Passages (6 items each)</a:t>
            </a:r>
          </a:p>
          <a:p>
            <a:pPr lvl="1"/>
            <a:r>
              <a:rPr lang="en-US" dirty="0"/>
              <a:t>1 reading passage (conflicting viewpoints)   (7 items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Test does not require a strong science background, but having one will give you more speed and familiarity with the terms</a:t>
            </a:r>
          </a:p>
          <a:p>
            <a:r>
              <a:rPr lang="en-US" dirty="0" smtClean="0"/>
              <a:t>Good performance depends upon strategy and technical reading skills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038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here are always five reading passages with errors in punctuation, grammar, usage, or sentence structure</a:t>
            </a:r>
          </a:p>
          <a:p>
            <a:r>
              <a:rPr lang="en-US" dirty="0" smtClean="0"/>
              <a:t>Most of the test items consist of underlined words, phrases, or sentences;  you need to pick the correct way to write the underlined choice.  (Why did I use a semicolon in this?)</a:t>
            </a:r>
          </a:p>
          <a:p>
            <a:r>
              <a:rPr lang="en-US" dirty="0" smtClean="0"/>
              <a:t>Questions focus either on mechanics or understanding of the passage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76563"/>
            <a:ext cx="5554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On Every ACT English Exam…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8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Science </a:t>
            </a:r>
            <a:r>
              <a:rPr lang="en-US" dirty="0">
                <a:solidFill>
                  <a:srgbClr val="FF0000"/>
                </a:solidFill>
              </a:rPr>
              <a:t>Test </a:t>
            </a:r>
            <a:r>
              <a:rPr lang="en-US" dirty="0" smtClean="0">
                <a:solidFill>
                  <a:srgbClr val="FF0000"/>
                </a:solidFill>
              </a:rPr>
              <a:t>Tips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#</a:t>
            </a:r>
            <a:r>
              <a:rPr lang="en-US" dirty="0" smtClean="0"/>
              <a:t>1.  Identify each passage as “Chart,” “Experiment,” or “Reading”</a:t>
            </a:r>
          </a:p>
          <a:p>
            <a:pPr marL="0" indent="0">
              <a:buNone/>
            </a:pPr>
            <a:r>
              <a:rPr lang="en-US" dirty="0" smtClean="0"/>
              <a:t>#2.  Charts are usually the easiest so do them first</a:t>
            </a:r>
          </a:p>
          <a:p>
            <a:pPr marL="0" indent="0">
              <a:buNone/>
            </a:pPr>
            <a:r>
              <a:rPr lang="en-US" dirty="0" smtClean="0"/>
              <a:t>#3.  Spend only 60-90 seconds on the passage before starting the questions – the information may make more sense after you read the questions.</a:t>
            </a:r>
          </a:p>
          <a:p>
            <a:pPr marL="0" indent="0">
              <a:buNone/>
            </a:pPr>
            <a:r>
              <a:rPr lang="en-US" dirty="0" smtClean="0"/>
              <a:t>#4.  Most questions will be one of 3 types:  </a:t>
            </a:r>
          </a:p>
          <a:p>
            <a:pPr marL="0" indent="0">
              <a:buNone/>
            </a:pPr>
            <a:r>
              <a:rPr lang="en-US" dirty="0" smtClean="0"/>
              <a:t>		Why?  What-If? Or Look It Up </a:t>
            </a:r>
          </a:p>
        </p:txBody>
      </p:sp>
    </p:spTree>
    <p:extLst>
      <p:ext uri="{BB962C8B-B14F-4D97-AF65-F5344CB8AC3E}">
        <p14:creationId xmlns:p14="http://schemas.microsoft.com/office/powerpoint/2010/main" val="14550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More Science Test Tips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#4.  Pay close attention to the labeling of graphs and tables, and their horizontal and vertical axes.</a:t>
            </a:r>
          </a:p>
          <a:p>
            <a:pPr marL="0" indent="0">
              <a:buNone/>
            </a:pPr>
            <a:r>
              <a:rPr lang="en-US" sz="2800" dirty="0"/>
              <a:t>#5.  Underline key words (just as in the Reading Test)</a:t>
            </a:r>
          </a:p>
          <a:p>
            <a:pPr marL="0" indent="0">
              <a:buNone/>
            </a:pPr>
            <a:r>
              <a:rPr lang="en-US" sz="2800" dirty="0"/>
              <a:t>#6.  Be more aware of the time and </a:t>
            </a:r>
            <a:r>
              <a:rPr lang="en-US" sz="2800" dirty="0" smtClean="0"/>
              <a:t>when running out of time, </a:t>
            </a:r>
            <a:r>
              <a:rPr lang="en-US" sz="2800" dirty="0"/>
              <a:t>eliminate </a:t>
            </a:r>
            <a:r>
              <a:rPr lang="en-US" sz="2800" dirty="0" smtClean="0"/>
              <a:t>choices to make a better guess.  Make </a:t>
            </a:r>
            <a:r>
              <a:rPr lang="en-US" sz="2800" dirty="0"/>
              <a:t>sure you answer every </a:t>
            </a:r>
            <a:r>
              <a:rPr lang="en-US" sz="2800" dirty="0" smtClean="0"/>
              <a:t>question!</a:t>
            </a:r>
          </a:p>
          <a:p>
            <a:pPr marL="0" indent="0">
              <a:buNone/>
            </a:pPr>
            <a:r>
              <a:rPr lang="en-US" sz="2800" dirty="0" smtClean="0"/>
              <a:t>#7.  Underline or circle negative words in questions and mark each choice with “yes” or “no”   as you read them.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Example:  Do the </a:t>
            </a:r>
            <a:r>
              <a:rPr lang="en-US" sz="2800" dirty="0"/>
              <a:t>S</a:t>
            </a:r>
            <a:r>
              <a:rPr lang="en-US" sz="2800" dirty="0" smtClean="0"/>
              <a:t>cience Drills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1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8382000" cy="59436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900" dirty="0">
                <a:solidFill>
                  <a:srgbClr val="FF0000"/>
                </a:solidFill>
              </a:rPr>
              <a:t>Realize when you go to take the ACT</a:t>
            </a:r>
            <a:r>
              <a:rPr lang="en-US" sz="3900" dirty="0" smtClean="0">
                <a:solidFill>
                  <a:srgbClr val="FF0000"/>
                </a:solidFill>
              </a:rPr>
              <a:t>: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You have probably prepared more than 90% of the students in the room. </a:t>
            </a:r>
            <a:endParaRPr lang="en-US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If you apply what you have practiced, you will do well.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You have worked too hard to have a low score.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You need to trust the tips and work hard the entire morning.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You can earn an ACT score that will get you accepted into any college and may help you earn scholarships.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You have the opportunity to make your parents proud!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5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English Test Tip #1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dirty="0" smtClean="0"/>
              <a:t>Remember if you can’t use a period, you can’t substitute a semicolon</a:t>
            </a:r>
            <a:endParaRPr lang="en-US" dirty="0"/>
          </a:p>
          <a:p>
            <a:r>
              <a:rPr lang="en-US" dirty="0" smtClean="0"/>
              <a:t>Watch out for sentence fragments</a:t>
            </a:r>
          </a:p>
          <a:p>
            <a:pPr lvl="1"/>
            <a:r>
              <a:rPr lang="en-US" dirty="0" smtClean="0"/>
              <a:t>The ACT will never present a sentence fragment as the correct choice</a:t>
            </a:r>
          </a:p>
          <a:p>
            <a:r>
              <a:rPr lang="en-US" dirty="0" smtClean="0"/>
              <a:t>Check for fragments in these two situations:</a:t>
            </a:r>
          </a:p>
          <a:p>
            <a:pPr lvl="1"/>
            <a:r>
              <a:rPr lang="en-US" dirty="0" smtClean="0"/>
              <a:t>when you see a period in the underlined part</a:t>
            </a:r>
          </a:p>
          <a:p>
            <a:pPr lvl="1"/>
            <a:r>
              <a:rPr lang="en-US" dirty="0" smtClean="0"/>
              <a:t>When you see a period in the choices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19800"/>
            <a:ext cx="830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dirty="0" smtClean="0"/>
              <a:t>Example: Sentence Structure Drill  Questions (6 min.)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87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English Test Tip #2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Say the choices to yourself to choose “by ear” </a:t>
            </a:r>
          </a:p>
          <a:p>
            <a:endParaRPr lang="en-US" dirty="0" smtClean="0"/>
          </a:p>
          <a:p>
            <a:r>
              <a:rPr lang="en-US" dirty="0" smtClean="0"/>
              <a:t>If something sounds wrong or awkward, it probably is wrong</a:t>
            </a:r>
          </a:p>
          <a:p>
            <a:r>
              <a:rPr lang="en-US" dirty="0" smtClean="0"/>
              <a:t>Review when to use “who” vs. “whom”</a:t>
            </a:r>
          </a:p>
          <a:p>
            <a:pPr lvl="1"/>
            <a:r>
              <a:rPr lang="en-US" dirty="0" smtClean="0"/>
              <a:t>Use “who” if you could replace with “he”</a:t>
            </a:r>
          </a:p>
          <a:p>
            <a:pPr lvl="1"/>
            <a:r>
              <a:rPr lang="en-US" dirty="0" smtClean="0"/>
              <a:t>Use “whom” if you could replace with “him”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Example:  Grammar Drill Questions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Time:  6 minutes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346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English Test Tip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when to use comma or semicolon</a:t>
            </a:r>
          </a:p>
          <a:p>
            <a:r>
              <a:rPr lang="en-US" dirty="0" smtClean="0"/>
              <a:t>Review when to use a dash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Example:  Punctuation Drill Questions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Time:  6 minutes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English Test Tip #4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Watch and look out for redundancy.  If it can be said with one single word, two words should not be used and applied.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There are 3 places in the comment above in which there is redundancy – can you find them?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Example:  Rhetorical Skills Drill Question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Time:  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04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English Test </a:t>
            </a:r>
            <a:r>
              <a:rPr lang="en-US" smtClean="0">
                <a:solidFill>
                  <a:srgbClr val="FF0000"/>
                </a:solidFill>
              </a:rPr>
              <a:t>Tip </a:t>
            </a:r>
            <a:r>
              <a:rPr lang="en-US" smtClean="0">
                <a:solidFill>
                  <a:srgbClr val="FF0000"/>
                </a:solidFill>
              </a:rPr>
              <a:t>#5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to handle it when the question number is in a little box</a:t>
            </a:r>
          </a:p>
          <a:p>
            <a:pPr lvl="1"/>
            <a:r>
              <a:rPr lang="en-US" dirty="0" smtClean="0"/>
              <a:t>If it refers to one paragraph, you should re-read the paragraph and answer by eliminating wrong choices</a:t>
            </a:r>
          </a:p>
          <a:p>
            <a:pPr lvl="1"/>
            <a:r>
              <a:rPr lang="en-US" dirty="0" smtClean="0"/>
              <a:t>If it requires re-reading the entire passage, guess by eliminating answers if you can, and then circle the question number to come back to it if there is time left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Example:  Rhetorical Skills Drill Questions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Time:  4 minutes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0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Strategies for the Math Exam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5164</TotalTime>
  <Words>1560</Words>
  <Application>Microsoft Office PowerPoint</Application>
  <PresentationFormat>On-screen Show (4:3)</PresentationFormat>
  <Paragraphs>187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Strategies for Success on the ACT Part II</vt:lpstr>
      <vt:lpstr>Strategies for the English Exam</vt:lpstr>
      <vt:lpstr>PowerPoint Presentation</vt:lpstr>
      <vt:lpstr>English Test Tip #1</vt:lpstr>
      <vt:lpstr>English Test Tip #2</vt:lpstr>
      <vt:lpstr>English Test Tip #3</vt:lpstr>
      <vt:lpstr>English Test Tip #4</vt:lpstr>
      <vt:lpstr>English Test Tip #5</vt:lpstr>
      <vt:lpstr>Strategies for the Math Exam</vt:lpstr>
      <vt:lpstr>On Every ACT Math Exam…</vt:lpstr>
      <vt:lpstr>Math Test Tip #1   The Two Pass Strategy</vt:lpstr>
      <vt:lpstr>During the First Pass…</vt:lpstr>
      <vt:lpstr>During the second pass…</vt:lpstr>
      <vt:lpstr>Last Step:  5 Minute Warning</vt:lpstr>
      <vt:lpstr>Math Test Tip #2</vt:lpstr>
      <vt:lpstr>Math Test Tip #3</vt:lpstr>
      <vt:lpstr>Math Test Tip #4</vt:lpstr>
      <vt:lpstr>Math Test Tip #5</vt:lpstr>
      <vt:lpstr>Math Test Tip #6</vt:lpstr>
      <vt:lpstr>Do the Drills for Math &amp; Discuss</vt:lpstr>
      <vt:lpstr>Math Test Tip #7</vt:lpstr>
      <vt:lpstr>Strategies for the Reading Exam</vt:lpstr>
      <vt:lpstr>On Every ACT Reading Exam…</vt:lpstr>
      <vt:lpstr>Reading Test Tips</vt:lpstr>
      <vt:lpstr>Another Reading Test Tip:  Circle or underline key words </vt:lpstr>
      <vt:lpstr>Another Reading Tip</vt:lpstr>
      <vt:lpstr>Which one of the following seem most like it could be a true statement?</vt:lpstr>
      <vt:lpstr>Strategies for the Science Exam</vt:lpstr>
      <vt:lpstr>On Every ACT Science Exam…</vt:lpstr>
      <vt:lpstr>Science Test Tips</vt:lpstr>
      <vt:lpstr>More Science Test Tips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Success on the ACT Part II</dc:title>
  <dc:creator>Sharon Jaeschke</dc:creator>
  <cp:lastModifiedBy>jaeschke</cp:lastModifiedBy>
  <cp:revision>132</cp:revision>
  <dcterms:created xsi:type="dcterms:W3CDTF">2011-09-05T12:03:47Z</dcterms:created>
  <dcterms:modified xsi:type="dcterms:W3CDTF">2015-05-27T16:43:12Z</dcterms:modified>
</cp:coreProperties>
</file>