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75" r:id="rId2"/>
    <p:sldId id="257" r:id="rId3"/>
    <p:sldId id="258" r:id="rId4"/>
    <p:sldId id="266" r:id="rId5"/>
    <p:sldId id="267" r:id="rId6"/>
    <p:sldId id="268" r:id="rId7"/>
    <p:sldId id="269" r:id="rId8"/>
    <p:sldId id="274" r:id="rId9"/>
    <p:sldId id="270" r:id="rId10"/>
    <p:sldId id="271" r:id="rId11"/>
    <p:sldId id="272" r:id="rId12"/>
    <p:sldId id="273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C08F40CD-79DC-49C3-8637-EB8E6FEB2F7E}">
          <p14:sldIdLst>
            <p14:sldId id="256"/>
            <p14:sldId id="257"/>
            <p14:sldId id="258"/>
            <p14:sldId id="266"/>
            <p14:sldId id="267"/>
            <p14:sldId id="268"/>
            <p14:sldId id="269"/>
            <p14:sldId id="274"/>
            <p14:sldId id="270"/>
            <p14:sldId id="271"/>
            <p14:sldId id="272"/>
            <p14:sldId id="273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45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8D62C-4E38-4122-8D64-120778EBF9D0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DE5C5-5DB5-4E17-9A21-02CBB94B7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bg1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5575-282C-4099-9359-2D2F69209EC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987D3-2D19-48F2-A955-9A58A3399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Strategies for Success on the ACT</a:t>
            </a:r>
            <a:br>
              <a:rPr lang="en-US" dirty="0" smtClean="0"/>
            </a:br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2192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Sources:  Cracking the ACT by The Princeton Review </a:t>
            </a:r>
          </a:p>
          <a:p>
            <a:r>
              <a:rPr lang="en-US" sz="2000" dirty="0">
                <a:solidFill>
                  <a:schemeClr val="tx1"/>
                </a:solidFill>
              </a:rPr>
              <a:t>and </a:t>
            </a:r>
          </a:p>
          <a:p>
            <a:r>
              <a:rPr lang="en-US" sz="2000" dirty="0">
                <a:solidFill>
                  <a:schemeClr val="tx1"/>
                </a:solidFill>
              </a:rPr>
              <a:t>“Zapping the ACT” by the ZAPS Learning Company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2971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Ms. Sharon </a:t>
            </a:r>
            <a:r>
              <a:rPr lang="en-US" sz="2800" dirty="0" err="1" smtClean="0"/>
              <a:t>Jaeschke</a:t>
            </a:r>
            <a:endParaRPr lang="en-US" sz="2800" dirty="0" smtClean="0"/>
          </a:p>
          <a:p>
            <a:pPr algn="ctr"/>
            <a:r>
              <a:rPr lang="en-US" sz="2800" dirty="0" smtClean="0"/>
              <a:t>Prairie Valley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3704190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answering this question…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Which President added a corollary to the Monroe Doctrine?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William Henry Harrison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William Howard Taft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Theodore Roosevelt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Woodrow Wilson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Does anyone know the answer? 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Can you eliminate any choices?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43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these were the choices…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Which President added a corollary to the Monroe Doctrine?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Ronald Reagan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Hillary Clinton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Theodore Roosevelt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George Bush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Now can you eliminate choices?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Why did the question get easier?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15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it could get even easier for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Which President added a corollary to the Monroe Doctrine?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Celine Dion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Homer Simpson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Theodore Roosevelt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Shaquille O’Neal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What makes this the easiest version?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Can you see why </a:t>
            </a:r>
            <a:r>
              <a:rPr lang="en-US" u="sng" dirty="0" smtClean="0"/>
              <a:t>reading the choices </a:t>
            </a:r>
            <a:r>
              <a:rPr lang="en-US" dirty="0" smtClean="0"/>
              <a:t>is sometimes as important as </a:t>
            </a:r>
            <a:r>
              <a:rPr lang="en-US" u="sng" dirty="0" smtClean="0"/>
              <a:t>reading the question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87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these sessions are to help you learn a method and try it out</a:t>
            </a:r>
          </a:p>
          <a:p>
            <a:r>
              <a:rPr lang="en-US" dirty="0" smtClean="0"/>
              <a:t>You won’t know if a method helps you until you try it </a:t>
            </a:r>
          </a:p>
          <a:p>
            <a:r>
              <a:rPr lang="en-US" dirty="0" smtClean="0"/>
              <a:t>When you take the actual ACT, only you will know what works best for you -use whatever will help you the most – the results are yours!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99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In following sessions:  we will learn </a:t>
            </a:r>
            <a:r>
              <a:rPr lang="en-US" dirty="0"/>
              <a:t>strategies for each exam and </a:t>
            </a:r>
            <a:r>
              <a:rPr lang="en-US" dirty="0" smtClean="0"/>
              <a:t>practice with drills for each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2178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the ACT Test Tough…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Time-limited Test</a:t>
            </a:r>
          </a:p>
          <a:p>
            <a:r>
              <a:rPr lang="en-US" dirty="0" smtClean="0"/>
              <a:t>Questions are not necessarily organized from easiest to hardest</a:t>
            </a:r>
          </a:p>
          <a:p>
            <a:r>
              <a:rPr lang="en-US" dirty="0" smtClean="0"/>
              <a:t>Every question is worth the same amount (one point) no matter how long it takes to get the correct answer</a:t>
            </a:r>
          </a:p>
          <a:p>
            <a:r>
              <a:rPr lang="en-US" dirty="0" smtClean="0"/>
              <a:t>Most students find that some questions require them to completely guess, and this can cause test anxiety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189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 use those characteristics to your advantage though…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You have all of the correct answers in front of you on the ACT!  </a:t>
            </a:r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 smtClean="0"/>
              <a:t>There is always a one in four </a:t>
            </a:r>
            <a:r>
              <a:rPr lang="en-US" sz="3300" smtClean="0"/>
              <a:t>or five </a:t>
            </a:r>
            <a:r>
              <a:rPr lang="en-US" sz="3300" dirty="0" smtClean="0"/>
              <a:t>chance of being correct</a:t>
            </a:r>
          </a:p>
          <a:p>
            <a:endParaRPr lang="en-US" sz="3300" dirty="0"/>
          </a:p>
          <a:p>
            <a:r>
              <a:rPr lang="en-US" sz="3300" dirty="0" smtClean="0"/>
              <a:t>There are specific strategies that have been proven to result in higher scores because of the multiple choice format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will learn:  The Princeton Review Method and the ZAP Learning Company Method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039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 is a timed test 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Wear a watch to the test </a:t>
            </a:r>
          </a:p>
          <a:p>
            <a:r>
              <a:rPr lang="en-US" dirty="0" smtClean="0"/>
              <a:t>Cell Phones cannot be used or seen (thus you cannot use them for the time, calculator, etc.)</a:t>
            </a:r>
          </a:p>
          <a:p>
            <a:r>
              <a:rPr lang="en-US" dirty="0" smtClean="0"/>
              <a:t>At the start of every test, consider writing down the time of completion on the front cover of the test booklet</a:t>
            </a:r>
          </a:p>
          <a:p>
            <a:r>
              <a:rPr lang="en-US" dirty="0" smtClean="0"/>
              <a:t>It is supposed to be announced when there is five minutes remaining in the test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738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Test 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r>
              <a:rPr lang="en-US" dirty="0" smtClean="0"/>
              <a:t>Be on time to the testing center…it always starts at 8 AM and you can not be admitted once the actual testing begins  (the door opens at 7:30 or sooner)</a:t>
            </a:r>
          </a:p>
          <a:p>
            <a:r>
              <a:rPr lang="en-US" dirty="0" smtClean="0"/>
              <a:t>Bring these items with you:</a:t>
            </a:r>
          </a:p>
          <a:p>
            <a:pPr lvl="1"/>
            <a:r>
              <a:rPr lang="en-US" dirty="0" smtClean="0"/>
              <a:t>Your admission ticket (print it off when registering)</a:t>
            </a:r>
          </a:p>
          <a:p>
            <a:pPr lvl="1"/>
            <a:r>
              <a:rPr lang="en-US" dirty="0" smtClean="0"/>
              <a:t>Driver’s License or Photo ID</a:t>
            </a:r>
          </a:p>
          <a:p>
            <a:pPr lvl="1"/>
            <a:r>
              <a:rPr lang="en-US" dirty="0" smtClean="0"/>
              <a:t>Sharpened No. 2 Lead Pencils (not mechanical)</a:t>
            </a:r>
          </a:p>
          <a:p>
            <a:pPr lvl="1"/>
            <a:r>
              <a:rPr lang="en-US" dirty="0" smtClean="0"/>
              <a:t>Calculator that does trig functions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192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length of the ACT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initial directions for the answer sheet and test takes approximately 30 minutes</a:t>
            </a:r>
          </a:p>
          <a:p>
            <a:r>
              <a:rPr lang="en-US" dirty="0" smtClean="0"/>
              <a:t>The tests take 45 (English), 60 (math), 35 (reading), and 35 (science) minutes with a couple minutes of direction in between.</a:t>
            </a:r>
          </a:p>
          <a:p>
            <a:r>
              <a:rPr lang="en-US" dirty="0" smtClean="0"/>
              <a:t>There is a break after the math test for about 10 minutes.  During this time you can have snacks or drinks, but not in the testing room.</a:t>
            </a:r>
          </a:p>
          <a:p>
            <a:r>
              <a:rPr lang="en-US" dirty="0" smtClean="0"/>
              <a:t>If taking the writing test, it is last, and those not taking it are allowed to leave.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446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the length of the 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Get a good night’s sleep for at least  a few days before (8 hours or more)</a:t>
            </a:r>
          </a:p>
          <a:p>
            <a:r>
              <a:rPr lang="en-US" dirty="0" smtClean="0"/>
              <a:t>Eat a balanced breakfast on the day of the test</a:t>
            </a:r>
          </a:p>
          <a:p>
            <a:r>
              <a:rPr lang="en-US" dirty="0" smtClean="0"/>
              <a:t>Feel free to bring snacks or drinks in a backpack or purse, you just can’t consume them in the test room (wait until break when you get to leave the room)</a:t>
            </a:r>
          </a:p>
          <a:p>
            <a:r>
              <a:rPr lang="en-US" dirty="0" smtClean="0"/>
              <a:t>Pace yourself throughout the test, don’t let yourself get too frustrated during one test so it affects you on the following ones.  Remember they are averaged equally for your composite.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532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Tips on the ACT in regard to it being multiple </a:t>
            </a:r>
            <a:r>
              <a:rPr lang="en-US" dirty="0"/>
              <a:t>c</a:t>
            </a:r>
            <a:r>
              <a:rPr lang="en-US" dirty="0" smtClean="0"/>
              <a:t>hoice…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not identifiable pattern of correct answers</a:t>
            </a:r>
            <a:endParaRPr lang="en-US" dirty="0"/>
          </a:p>
          <a:p>
            <a:r>
              <a:rPr lang="en-US" dirty="0" smtClean="0"/>
              <a:t>All choices are equally likely to occur  (This is not always true on teacher-created tests.)</a:t>
            </a:r>
          </a:p>
          <a:p>
            <a:r>
              <a:rPr lang="en-US" dirty="0" smtClean="0"/>
              <a:t>For you as an individual, the difficulty of items is generally random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669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ACT questions always have multiple choices 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NEVER, EVER, for any reason, leave any blanks on the ACT</a:t>
            </a:r>
          </a:p>
          <a:p>
            <a:r>
              <a:rPr lang="en-US" dirty="0" smtClean="0"/>
              <a:t>For all of the subtests on the ACT:</a:t>
            </a:r>
          </a:p>
          <a:p>
            <a:pPr lvl="1"/>
            <a:r>
              <a:rPr lang="en-US" dirty="0" smtClean="0"/>
              <a:t>If you know the answer, answer the question</a:t>
            </a:r>
          </a:p>
          <a:p>
            <a:pPr lvl="1"/>
            <a:r>
              <a:rPr lang="en-US" dirty="0" smtClean="0"/>
              <a:t>If you don’t know the answer, “ZAP” or Zero In and Pick by trying to eliminate wrong answers</a:t>
            </a:r>
          </a:p>
          <a:p>
            <a:pPr lvl="1"/>
            <a:r>
              <a:rPr lang="en-US" dirty="0" smtClean="0"/>
              <a:t>Even if you can’t eliminate wrong answers, you still choose an answer, or guess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287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rgbClr val="00B0F0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200</TotalTime>
  <Words>840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Strategies for Success on the ACT Part I</vt:lpstr>
      <vt:lpstr>What makes the ACT Test Tough…</vt:lpstr>
      <vt:lpstr>You can use those characteristics to your advantage though…</vt:lpstr>
      <vt:lpstr>The ACT is a timed test so…</vt:lpstr>
      <vt:lpstr>On Test Day…</vt:lpstr>
      <vt:lpstr>Consider the length of the ACT </vt:lpstr>
      <vt:lpstr>Because of the length of the ACT…</vt:lpstr>
      <vt:lpstr>General Tips on the ACT in regard to it being multiple choice…</vt:lpstr>
      <vt:lpstr>The ACT questions always have multiple choices so…</vt:lpstr>
      <vt:lpstr>Try answering this question… </vt:lpstr>
      <vt:lpstr>What if these were the choices…</vt:lpstr>
      <vt:lpstr>But it could get even easier for you…</vt:lpstr>
      <vt:lpstr>Realize…</vt:lpstr>
      <vt:lpstr>What’s Next?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Getting the Best Score You Can on the ACT</dc:title>
  <dc:creator>Sharon Jaeschke</dc:creator>
  <cp:lastModifiedBy>Jaeschke, Sharon</cp:lastModifiedBy>
  <cp:revision>27</cp:revision>
  <dcterms:created xsi:type="dcterms:W3CDTF">2011-08-06T14:26:53Z</dcterms:created>
  <dcterms:modified xsi:type="dcterms:W3CDTF">2012-05-25T17:50:53Z</dcterms:modified>
</cp:coreProperties>
</file>